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3" r:id="rId1"/>
  </p:sldMasterIdLst>
  <p:notesMasterIdLst>
    <p:notesMasterId r:id="rId20"/>
  </p:notesMasterIdLst>
  <p:sldIdLst>
    <p:sldId id="256" r:id="rId2"/>
    <p:sldId id="257" r:id="rId3"/>
    <p:sldId id="277" r:id="rId4"/>
    <p:sldId id="278" r:id="rId5"/>
    <p:sldId id="279" r:id="rId6"/>
    <p:sldId id="280" r:id="rId7"/>
    <p:sldId id="261" r:id="rId8"/>
    <p:sldId id="262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6" r:id="rId19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800000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5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i="0"/>
            </a:lvl1pPr>
          </a:lstStyle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/>
            </a:lvl1pPr>
          </a:lstStyle>
          <a:p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i="0"/>
            </a:lvl1pPr>
          </a:lstStyle>
          <a:p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/>
            </a:lvl1pPr>
          </a:lstStyle>
          <a:p>
            <a:fld id="{F7B2B163-AAF5-4239-A522-74FC3DE9DA5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0176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27FC67-2212-49D0-85E4-2138626E9E11}" type="slidenum">
              <a:rPr lang="ru-RU"/>
              <a:pPr/>
              <a:t>1</a:t>
            </a:fld>
            <a:endParaRPr lang="ru-RU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678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986728-97F3-4B70-B19A-C48F78C77611}" type="slidenum">
              <a:rPr lang="ru-RU"/>
              <a:pPr/>
              <a:t>10</a:t>
            </a:fld>
            <a:endParaRPr lang="ru-RU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1361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AE8687-D0EC-4B10-B6BF-25CEF9B0CF67}" type="slidenum">
              <a:rPr lang="ru-RU"/>
              <a:pPr/>
              <a:t>11</a:t>
            </a:fld>
            <a:endParaRPr lang="ru-RU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4101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962FB2-5CAA-4A3C-AA36-2BD5F6804D02}" type="slidenum">
              <a:rPr lang="ru-RU"/>
              <a:pPr/>
              <a:t>12</a:t>
            </a:fld>
            <a:endParaRPr lang="ru-RU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825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7BFECD-A380-4EE3-A638-397AE2878F55}" type="slidenum">
              <a:rPr lang="ru-RU"/>
              <a:pPr/>
              <a:t>13</a:t>
            </a:fld>
            <a:endParaRPr lang="ru-RU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272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FC52AD-7128-4833-92ED-BAD046133C99}" type="slidenum">
              <a:rPr lang="ru-RU"/>
              <a:pPr/>
              <a:t>14</a:t>
            </a:fld>
            <a:endParaRPr lang="ru-RU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5809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67A032-A51B-417E-B8B0-C5D9EAD4E146}" type="slidenum">
              <a:rPr lang="ru-RU"/>
              <a:pPr/>
              <a:t>15</a:t>
            </a:fld>
            <a:endParaRPr lang="ru-RU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1208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D5A1CC-2F41-4B0B-A5D4-8F50B8EE2262}" type="slidenum">
              <a:rPr lang="ru-RU"/>
              <a:pPr/>
              <a:t>16</a:t>
            </a:fld>
            <a:endParaRPr lang="ru-RU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8818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9E392C-AA2F-475D-ABD3-387739515D37}" type="slidenum">
              <a:rPr lang="ru-RU"/>
              <a:pPr/>
              <a:t>17</a:t>
            </a:fld>
            <a:endParaRPr lang="ru-RU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2217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9E9F35-FCAB-461E-8B7F-A79E845E1E28}" type="slidenum">
              <a:rPr lang="ru-RU"/>
              <a:pPr/>
              <a:t>18</a:t>
            </a:fld>
            <a:endParaRPr lang="ru-RU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784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E63C8D-C53E-4B3B-8C2F-873DB720B203}" type="slidenum">
              <a:rPr lang="ru-RU"/>
              <a:pPr/>
              <a:t>2</a:t>
            </a:fld>
            <a:endParaRPr lang="ru-RU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665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ECD0B1-CB6A-4A69-B53F-FAA44083C124}" type="slidenum">
              <a:rPr lang="ru-RU"/>
              <a:pPr/>
              <a:t>3</a:t>
            </a:fld>
            <a:endParaRPr lang="ru-RU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57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EECE25-521F-4818-82F4-88126BE5FF3D}" type="slidenum">
              <a:rPr lang="ru-RU"/>
              <a:pPr/>
              <a:t>4</a:t>
            </a:fld>
            <a:endParaRPr lang="ru-RU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7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89133C-1ECF-4DAE-9A0F-862C8331936A}" type="slidenum">
              <a:rPr lang="ru-RU"/>
              <a:pPr/>
              <a:t>5</a:t>
            </a:fld>
            <a:endParaRPr lang="ru-RU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08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8A1CDD-437B-48E1-AFE3-A23BB8D16FE4}" type="slidenum">
              <a:rPr lang="ru-RU"/>
              <a:pPr/>
              <a:t>6</a:t>
            </a:fld>
            <a:endParaRPr lang="ru-RU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067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E8B2A0-7B4D-499D-B558-AEFA9DB1CCAF}" type="slidenum">
              <a:rPr lang="ru-RU"/>
              <a:pPr/>
              <a:t>7</a:t>
            </a:fld>
            <a:endParaRPr lang="ru-RU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274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208B58-D575-4EAD-82A3-04B880790F8A}" type="slidenum">
              <a:rPr lang="ru-RU"/>
              <a:pPr/>
              <a:t>8</a:t>
            </a:fld>
            <a:endParaRPr lang="ru-RU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005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D47163-2DA9-4680-AD57-8F9A4FC518B7}" type="slidenum">
              <a:rPr lang="ru-RU"/>
              <a:pPr/>
              <a:t>9</a:t>
            </a:fld>
            <a:endParaRPr lang="ru-RU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728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1BC99-1CFE-4A03-96E9-0D6434DFA2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4693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C6D4-A883-4ABB-927F-5EC68E529E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05981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C6D4-A883-4ABB-927F-5EC68E529E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67907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C6D4-A883-4ABB-927F-5EC68E5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29923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C6D4-A883-4ABB-927F-5EC68E529E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43150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C6D4-A883-4ABB-927F-5EC68E5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005694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C6D4-A883-4ABB-927F-5EC68E529E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31675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8857-FEC8-4B4D-8F7B-AA3DC73FBB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7267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005F-F683-42FF-A323-DB2D77FCC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613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E878C3B-206D-4AE1-8709-877E7AA2CC6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0045"/>
      </p:ext>
    </p:extLst>
  </p:cSld>
  <p:clrMapOvr>
    <a:masterClrMapping/>
  </p:clrMapOvr>
  <p:transition spd="med" advClick="0" advTm="600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EDDD6FA-39AC-41BD-89A4-0DCE84B1847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704784"/>
      </p:ext>
    </p:extLst>
  </p:cSld>
  <p:clrMapOvr>
    <a:masterClrMapping/>
  </p:clrMapOvr>
  <p:transition spd="med"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B958C-CD21-4577-9DA8-2D7F1C6203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4338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BD5673F-63DF-41C2-A251-DF4F7677320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860432"/>
      </p:ext>
    </p:extLst>
  </p:cSld>
  <p:clrMapOvr>
    <a:masterClrMapping/>
  </p:clrMapOvr>
  <p:transition spd="med"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0E2D-7BE6-43F1-A35F-1DF75019DE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7856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C5A4-8F76-47A3-AA7F-37C8EE1574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449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383C9-0C61-4D74-85F5-4F0ED726A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8089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CF9B-B088-4A20-B1F3-17D212FB1C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1476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E4CD9-4075-4FAB-9568-5F08ED6BDE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81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4BAD8-5C1C-4439-9C8C-6D62E872B8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9041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65858-2CF5-43F7-B89A-27C813448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1694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ru-RU" smtClean="0"/>
              <a:t>ГБДОУ № 23, Петушенко А.А.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552C6D4-A883-4ABB-927F-5EC68E529E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5893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  <p:sldLayoutId id="2147483831" r:id="rId18"/>
    <p:sldLayoutId id="2147483832" r:id="rId19"/>
    <p:sldLayoutId id="2147483833" r:id="rId20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15113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Советы </a:t>
            </a:r>
            <a:br>
              <a:rPr lang="ru-RU" sz="6000" b="1" i="1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</a:br>
            <a:r>
              <a:rPr lang="ru-RU" sz="6000" b="1" i="1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светофора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708275"/>
            <a:ext cx="4038600" cy="237648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dirty="0">
                <a:solidFill>
                  <a:srgbClr val="800000"/>
                </a:solidFill>
              </a:rPr>
              <a:t>Обучающая презентация для детей старшего дошкольного возраста</a:t>
            </a:r>
          </a:p>
        </p:txBody>
      </p:sp>
      <p:pic>
        <p:nvPicPr>
          <p:cNvPr id="2056" name="Picture 8" descr="svetofor_01_600x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92080" y="2348880"/>
            <a:ext cx="3024336" cy="3024336"/>
          </a:xfrm>
          <a:noFill/>
          <a:ln/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2000" dirty="0" err="1" smtClean="0"/>
              <a:t>г.Елабуга</a:t>
            </a:r>
            <a:endParaRPr lang="ru-RU" sz="2000" dirty="0"/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1" name="Picture 7" descr="skazki-003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692150"/>
            <a:ext cx="4330700" cy="5113338"/>
          </a:xfrm>
          <a:noFill/>
          <a:ln/>
        </p:spPr>
      </p:pic>
      <p:sp>
        <p:nvSpPr>
          <p:cNvPr id="3687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 sz="28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Ходить по улице малыш</a:t>
            </a:r>
          </a:p>
          <a:p>
            <a:pPr algn="ctr">
              <a:buFontTx/>
              <a:buNone/>
            </a:pPr>
            <a:r>
              <a:rPr lang="ru-RU" sz="28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Не должен в одиночку,</a:t>
            </a:r>
          </a:p>
          <a:p>
            <a:pPr algn="ctr">
              <a:buFontTx/>
              <a:buNone/>
            </a:pPr>
            <a:r>
              <a:rPr lang="ru-RU" sz="28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Идешь, бежишь или стоишь –</a:t>
            </a:r>
          </a:p>
          <a:p>
            <a:pPr algn="ctr">
              <a:buFontTx/>
              <a:buNone/>
            </a:pPr>
            <a:r>
              <a:rPr lang="ru-RU" sz="28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Всегда ты за руку держись!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549275"/>
            <a:ext cx="4038600" cy="4967288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Гуляй всегда ты во дворе – </a:t>
            </a:r>
          </a:p>
          <a:p>
            <a:pPr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Не бегай на дорогу!</a:t>
            </a:r>
          </a:p>
          <a:p>
            <a:pPr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Площадки есть - там детворе</a:t>
            </a:r>
          </a:p>
          <a:p>
            <a:pPr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Для игр места много.</a:t>
            </a:r>
          </a:p>
        </p:txBody>
      </p:sp>
      <p:pic>
        <p:nvPicPr>
          <p:cNvPr id="39943" name="Picture 7" descr="v01_08_1200_170620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00563" y="1268413"/>
            <a:ext cx="4392612" cy="3889375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9" name="Picture 11" descr="img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4213" y="1125538"/>
            <a:ext cx="3527425" cy="4535487"/>
          </a:xfrm>
          <a:noFill/>
          <a:ln/>
        </p:spPr>
      </p:pic>
      <p:sp>
        <p:nvSpPr>
          <p:cNvPr id="43018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08050"/>
            <a:ext cx="4038600" cy="4897438"/>
          </a:xfrm>
        </p:spPr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Если надо перейти</a:t>
            </a:r>
          </a:p>
          <a:p>
            <a:pPr algn="ctr"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Тебе через дорогу,</a:t>
            </a:r>
          </a:p>
          <a:p>
            <a:pPr algn="ctr"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С этой целью по пути </a:t>
            </a:r>
          </a:p>
          <a:p>
            <a:pPr algn="ctr"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Всегда есть переходы!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2" name="Picture 8" descr="db410bc0a0d6d6627e0257aaec82db2d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4213" y="908050"/>
            <a:ext cx="4248150" cy="4400550"/>
          </a:xfrm>
          <a:noFill/>
          <a:ln/>
        </p:spPr>
      </p:pic>
      <p:sp>
        <p:nvSpPr>
          <p:cNvPr id="47107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 sz="40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Ребята</a:t>
            </a:r>
            <a:r>
              <a:rPr lang="ru-RU" sz="4000" b="1" i="1">
                <a:solidFill>
                  <a:srgbClr val="CC0000"/>
                </a:solidFill>
              </a:rPr>
              <a:t>!</a:t>
            </a:r>
          </a:p>
          <a:p>
            <a:pPr algn="ctr">
              <a:buFontTx/>
              <a:buNone/>
            </a:pPr>
            <a:r>
              <a:rPr lang="ru-RU" sz="4000" b="1" i="1">
                <a:solidFill>
                  <a:srgbClr val="CC0000"/>
                </a:solidFill>
              </a:rPr>
              <a:t>Переходы бывают разными!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62" name="Picture 10" descr="583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63713" y="188913"/>
            <a:ext cx="5256212" cy="2735262"/>
          </a:xfrm>
          <a:noFill/>
          <a:ln/>
        </p:spPr>
      </p:pic>
      <p:pic>
        <p:nvPicPr>
          <p:cNvPr id="49166" name="Picture 14" descr="perechod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395288" y="3141663"/>
            <a:ext cx="3313112" cy="3052762"/>
          </a:xfrm>
          <a:noFill/>
          <a:ln/>
        </p:spPr>
      </p:pic>
      <p:pic>
        <p:nvPicPr>
          <p:cNvPr id="49169" name="Picture 17" descr="1d543baaf89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4211638" y="3141663"/>
            <a:ext cx="4464050" cy="2835275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981075"/>
            <a:ext cx="8218487" cy="4305300"/>
          </a:xfrm>
        </p:spPr>
        <p:txBody>
          <a:bodyPr/>
          <a:lstStyle/>
          <a:p>
            <a: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Иногда у остановок перехода нет</a:t>
            </a:r>
            <a:b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</a:br>
            <a: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Надо перейти дорогу?</a:t>
            </a:r>
            <a:b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</a:br>
            <a: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Знай один секрет: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53" name="Picture 9" descr="road_traffic_for_children_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908050"/>
            <a:ext cx="4248150" cy="4681538"/>
          </a:xfrm>
          <a:noFill/>
          <a:ln/>
        </p:spPr>
      </p:pic>
      <p:sp>
        <p:nvSpPr>
          <p:cNvPr id="5735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68413"/>
            <a:ext cx="4038600" cy="4608512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Из автобуса ты вышел?</a:t>
            </a:r>
          </a:p>
          <a:p>
            <a:pPr algn="ctr">
              <a:buFontTx/>
              <a:buNone/>
            </a:pPr>
            <a:r>
              <a:rPr lang="ru-RU" sz="36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Сзади обходи,</a:t>
            </a:r>
          </a:p>
          <a:p>
            <a:pPr algn="ctr">
              <a:buFontTx/>
              <a:buNone/>
            </a:pPr>
            <a:r>
              <a:rPr lang="ru-RU" sz="36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Если хочешь ты дорогу</a:t>
            </a:r>
          </a:p>
          <a:p>
            <a:pPr algn="ctr">
              <a:buFontTx/>
              <a:buNone/>
            </a:pPr>
            <a:r>
              <a:rPr lang="ru-RU" sz="36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Сразу перейти.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4" name="Picture 6" descr="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331913" y="620713"/>
            <a:ext cx="2303462" cy="5113337"/>
          </a:xfrm>
          <a:noFill/>
          <a:ln/>
        </p:spPr>
      </p:pic>
      <p:sp>
        <p:nvSpPr>
          <p:cNvPr id="634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283968" y="476672"/>
            <a:ext cx="4316288" cy="5649913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3600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Здесь обсуждались правила дорожного движения</a:t>
            </a:r>
          </a:p>
          <a:p>
            <a:pPr algn="ctr">
              <a:buFontTx/>
              <a:buNone/>
            </a:pPr>
            <a:r>
              <a:rPr lang="ru-RU" sz="3600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И просим всех детей вокруг:  иметь к ним уважение!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96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</a:t>
            </a:r>
          </a:p>
          <a:p>
            <a:pPr algn="ctr">
              <a:buFontTx/>
              <a:buNone/>
            </a:pPr>
            <a:r>
              <a:rPr lang="ru-RU" sz="96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 </a:t>
            </a:r>
          </a:p>
          <a:p>
            <a:pPr algn="ctr">
              <a:buFontTx/>
              <a:buNone/>
            </a:pPr>
            <a:r>
              <a:rPr lang="ru-RU" sz="96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внимание!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1" name="Picture 9" descr="3b16e5ad6e8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333375"/>
            <a:ext cx="4038600" cy="5688013"/>
          </a:xfrm>
          <a:noFill/>
          <a:ln/>
        </p:spPr>
      </p:pic>
      <p:sp>
        <p:nvSpPr>
          <p:cNvPr id="819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96975"/>
            <a:ext cx="4038600" cy="3671888"/>
          </a:xfrm>
        </p:spPr>
        <p:txBody>
          <a:bodyPr>
            <a:normAutofit fontScale="92500"/>
          </a:bodyPr>
          <a:lstStyle/>
          <a:p>
            <a:pPr algn="ctr">
              <a:buFontTx/>
              <a:buNone/>
            </a:pPr>
            <a:r>
              <a:rPr lang="ru-RU" sz="4400" b="1" i="1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Светофор- твой добрый друг!</a:t>
            </a:r>
          </a:p>
          <a:p>
            <a:pPr algn="ctr">
              <a:buFontTx/>
              <a:buNone/>
            </a:pPr>
            <a:r>
              <a:rPr lang="ru-RU" sz="4400" b="1" i="1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Деловой и строгий!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808832"/>
            <a:ext cx="5105400" cy="1143000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Запомни!</a:t>
            </a:r>
            <a:br>
              <a:rPr lang="ru-RU" sz="6000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</a:br>
            <a:endParaRPr lang="ru-RU" sz="6000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3268663"/>
          </a:xfrm>
        </p:spPr>
        <p:txBody>
          <a:bodyPr>
            <a:normAutofit fontScale="92500" lnSpcReduction="20000"/>
          </a:bodyPr>
          <a:lstStyle/>
          <a:p>
            <a:pPr algn="ctr">
              <a:buFontTx/>
              <a:buNone/>
            </a:pPr>
            <a:r>
              <a:rPr lang="ru-RU" sz="3200" i="1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Красный свет</a:t>
            </a:r>
            <a:r>
              <a:rPr lang="ru-RU" sz="3200" i="1" dirty="0">
                <a:solidFill>
                  <a:srgbClr val="FF0000"/>
                </a:solidFill>
              </a:rPr>
              <a:t> –твой первый друг: деловой и строгий!</a:t>
            </a:r>
          </a:p>
          <a:p>
            <a:pPr algn="ctr">
              <a:buFontTx/>
              <a:buNone/>
            </a:pPr>
            <a:r>
              <a:rPr lang="ru-RU" sz="3200" i="1" dirty="0">
                <a:solidFill>
                  <a:srgbClr val="FF0000"/>
                </a:solidFill>
              </a:rPr>
              <a:t>Если он зажегся  вдруг!</a:t>
            </a:r>
          </a:p>
          <a:p>
            <a:pPr algn="ctr">
              <a:buFontTx/>
              <a:buNone/>
            </a:pPr>
            <a:r>
              <a:rPr lang="ru-RU" sz="3200" i="1" dirty="0">
                <a:solidFill>
                  <a:srgbClr val="FF0000"/>
                </a:solidFill>
              </a:rPr>
              <a:t>НЕТ пути- дороги!</a:t>
            </a:r>
          </a:p>
        </p:txBody>
      </p:sp>
      <p:pic>
        <p:nvPicPr>
          <p:cNvPr id="11271" name="Picture 7" descr="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24525" y="333375"/>
            <a:ext cx="2160588" cy="5472113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628782591"/>
      </p:ext>
    </p:extLst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52513"/>
            <a:ext cx="4038600" cy="4105275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Жёлтый свет-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i="1">
                <a:solidFill>
                  <a:srgbClr val="FF0000"/>
                </a:solidFill>
              </a:rPr>
              <a:t>даёт сигнал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i="1">
                <a:solidFill>
                  <a:srgbClr val="FF0000"/>
                </a:solidFill>
              </a:rPr>
              <a:t>чтобы ты-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i="1">
                <a:solidFill>
                  <a:srgbClr val="FF0000"/>
                </a:solidFill>
              </a:rPr>
              <a:t>ЗЕЛЁНЫЙ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i="1">
                <a:solidFill>
                  <a:srgbClr val="FF0000"/>
                </a:solidFill>
              </a:rPr>
              <a:t>ждал!</a:t>
            </a:r>
          </a:p>
        </p:txBody>
      </p:sp>
      <p:pic>
        <p:nvPicPr>
          <p:cNvPr id="14343" name="Picture 7" descr="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35638" y="404813"/>
            <a:ext cx="2365375" cy="5472112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463224549"/>
      </p:ext>
    </p:extLst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08050"/>
            <a:ext cx="4038600" cy="489743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4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Свет ЗЕЛЁНЫЙ</a:t>
            </a:r>
          </a:p>
          <a:p>
            <a:pPr algn="ctr">
              <a:buFontTx/>
              <a:buNone/>
            </a:pPr>
            <a:r>
              <a:rPr lang="ru-RU" sz="44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говорит:</a:t>
            </a:r>
          </a:p>
          <a:p>
            <a:pPr algn="ctr">
              <a:buFontTx/>
              <a:buNone/>
            </a:pPr>
            <a:r>
              <a:rPr lang="ru-RU" sz="44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пешеходу путь открыт!</a:t>
            </a:r>
          </a:p>
        </p:txBody>
      </p:sp>
      <p:pic>
        <p:nvPicPr>
          <p:cNvPr id="17415" name="Picture 7" descr="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35638" y="476250"/>
            <a:ext cx="2365375" cy="5649913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865900073"/>
      </p:ext>
    </p:extLst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1" name="Rectangle 9"/>
          <p:cNvSpPr>
            <a:spLocks noGrp="1" noChangeArrowheads="1"/>
          </p:cNvSpPr>
          <p:nvPr>
            <p:ph type="title"/>
          </p:nvPr>
        </p:nvSpPr>
        <p:spPr>
          <a:xfrm>
            <a:off x="4356100" y="765175"/>
            <a:ext cx="4330700" cy="4679950"/>
          </a:xfrm>
        </p:spPr>
        <p:txBody>
          <a:bodyPr/>
          <a:lstStyle/>
          <a:p>
            <a:r>
              <a:rPr lang="ru-RU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Не быть помехой для движения</a:t>
            </a:r>
            <a:br>
              <a:rPr lang="ru-RU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</a:br>
            <a:r>
              <a:rPr lang="ru-RU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Помогут правила такого поведения</a:t>
            </a:r>
          </a:p>
        </p:txBody>
      </p:sp>
      <p:pic>
        <p:nvPicPr>
          <p:cNvPr id="28683" name="Picture 11" descr="8c6f9344e636718b630c75460cd16fdd-293x400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42988" y="620713"/>
            <a:ext cx="2790825" cy="489585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42321458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33375"/>
            <a:ext cx="3538538" cy="5832475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3200" b="1" i="1" dirty="0">
                <a:solidFill>
                  <a:srgbClr val="800000"/>
                </a:solidFill>
              </a:rPr>
              <a:t>По трассам, улицам, проулкам</a:t>
            </a:r>
          </a:p>
          <a:p>
            <a:pPr algn="ctr">
              <a:buFontTx/>
              <a:buNone/>
            </a:pPr>
            <a:r>
              <a:rPr lang="ru-RU" sz="3200" b="1" i="1" dirty="0">
                <a:solidFill>
                  <a:srgbClr val="800000"/>
                </a:solidFill>
              </a:rPr>
              <a:t> Машины едут взад-вперед.</a:t>
            </a:r>
          </a:p>
          <a:p>
            <a:pPr algn="ctr">
              <a:buFontTx/>
              <a:buNone/>
            </a:pPr>
            <a:r>
              <a:rPr lang="ru-RU" sz="3200" b="1" i="1" dirty="0">
                <a:solidFill>
                  <a:srgbClr val="800000"/>
                </a:solidFill>
              </a:rPr>
              <a:t> А ты выходишь на прогулку,</a:t>
            </a:r>
          </a:p>
          <a:p>
            <a:pPr algn="ctr">
              <a:buFontTx/>
              <a:buNone/>
            </a:pPr>
            <a:r>
              <a:rPr lang="ru-RU" sz="3200" b="1" i="1" dirty="0">
                <a:solidFill>
                  <a:srgbClr val="800000"/>
                </a:solidFill>
              </a:rPr>
              <a:t> Теперь, мой друг, ты пешеход!</a:t>
            </a:r>
          </a:p>
        </p:txBody>
      </p:sp>
      <p:pic>
        <p:nvPicPr>
          <p:cNvPr id="19465" name="Picture 9" descr="d541467aec6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067175" y="1052513"/>
            <a:ext cx="4619625" cy="4824412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620713"/>
            <a:ext cx="4038600" cy="5462587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 b="1" i="1">
                <a:solidFill>
                  <a:srgbClr val="800000"/>
                </a:solidFill>
              </a:rPr>
              <a:t>Машины едут –</a:t>
            </a:r>
          </a:p>
          <a:p>
            <a:pPr algn="ctr">
              <a:buFontTx/>
              <a:buNone/>
            </a:pPr>
            <a:r>
              <a:rPr lang="ru-RU" sz="3600" b="1" i="1">
                <a:solidFill>
                  <a:srgbClr val="800000"/>
                </a:solidFill>
              </a:rPr>
              <a:t> За рулем водители сидят,</a:t>
            </a:r>
          </a:p>
          <a:p>
            <a:pPr algn="ctr">
              <a:buFontTx/>
              <a:buNone/>
            </a:pPr>
            <a:r>
              <a:rPr lang="ru-RU" sz="3600" b="1" i="1">
                <a:solidFill>
                  <a:srgbClr val="800000"/>
                </a:solidFill>
              </a:rPr>
              <a:t> И на дорогу сквозь стекло</a:t>
            </a:r>
          </a:p>
          <a:p>
            <a:pPr algn="ctr">
              <a:buFontTx/>
              <a:buNone/>
            </a:pPr>
            <a:r>
              <a:rPr lang="ru-RU" sz="3600" b="1" i="1">
                <a:solidFill>
                  <a:srgbClr val="800000"/>
                </a:solidFill>
              </a:rPr>
              <a:t> Внимательно глядят.</a:t>
            </a:r>
          </a:p>
        </p:txBody>
      </p:sp>
      <p:pic>
        <p:nvPicPr>
          <p:cNvPr id="22535" name="Picture 7" descr="742a2552c781412c9b89e84a88d13e44_x102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27538" y="1196975"/>
            <a:ext cx="4183062" cy="3887788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7" name="Picture 7" descr="14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484313"/>
            <a:ext cx="4259263" cy="3960812"/>
          </a:xfrm>
          <a:noFill/>
          <a:ln/>
        </p:spPr>
      </p:pic>
      <p:sp>
        <p:nvSpPr>
          <p:cNvPr id="2560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860032" y="908050"/>
            <a:ext cx="3826768" cy="4897438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b="1" i="1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Должны друг друга уважать</a:t>
            </a:r>
          </a:p>
          <a:p>
            <a:pPr>
              <a:buFontTx/>
              <a:buNone/>
            </a:pPr>
            <a:r>
              <a:rPr lang="ru-RU" sz="2800" b="1" i="1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Водитель с пешеходом!</a:t>
            </a:r>
          </a:p>
          <a:p>
            <a:pPr>
              <a:buFontTx/>
              <a:buNone/>
            </a:pPr>
            <a:r>
              <a:rPr lang="ru-RU" sz="2800" b="1" i="1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Друг другу не должны мешать –</a:t>
            </a:r>
          </a:p>
          <a:p>
            <a:pPr>
              <a:buFontTx/>
              <a:buNone/>
            </a:pPr>
            <a:r>
              <a:rPr lang="ru-RU" sz="2800" b="1" i="1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Быть вежливым «народом»!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203</TotalTime>
  <Words>265</Words>
  <Application>Microsoft Office PowerPoint</Application>
  <PresentationFormat>Экран (4:3)</PresentationFormat>
  <Paragraphs>72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Сектор</vt:lpstr>
      <vt:lpstr>Советы  светофора</vt:lpstr>
      <vt:lpstr>Презентация PowerPoint</vt:lpstr>
      <vt:lpstr>Запомни! </vt:lpstr>
      <vt:lpstr>Презентация PowerPoint</vt:lpstr>
      <vt:lpstr>Презентация PowerPoint</vt:lpstr>
      <vt:lpstr>Не быть помехой для движения  Помогут правила такого поведения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Иногда у остановок перехода нет    Надо перейти дорогу?    Знай один секрет: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Советы  светофора</dc:title>
  <dc:creator>Ольга</dc:creator>
  <cp:lastModifiedBy>111</cp:lastModifiedBy>
  <cp:revision>7</cp:revision>
  <dcterms:created xsi:type="dcterms:W3CDTF">2011-11-16T04:43:59Z</dcterms:created>
  <dcterms:modified xsi:type="dcterms:W3CDTF">2020-06-25T12:09:15Z</dcterms:modified>
</cp:coreProperties>
</file>